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33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CE67-BCBE-6C99-C4C1-36A9CAB9A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90FC6A-F482-1699-0DEB-9649A7D09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70E1F8-EA21-5BEF-3566-0B7C8D337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B5BB9-6C78-AD33-3428-38FE98400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66163-9653-9301-FB89-FA09F1AAE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32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19035-0B27-562B-9B18-BD053B65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741DB-BFC1-EDDF-5FB9-421A51FE7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CF282-982C-A174-4873-245070D55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2F6CA-F569-80BD-42F5-ABA7617D9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96D79-E004-80AF-C728-8D023B6A7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32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8179EB-4C83-B04F-3EC1-FA844D52E4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7A788F-B483-B6E7-2A53-DA7421A3B1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B1569-B69E-C0FD-9EA1-C57629179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74DBF-7AF6-3D9B-DCF7-B3A7530F2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E1139-2CA0-E4D0-40A5-9865C711D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220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64807-0098-AAAA-954C-C8B8DF7DA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333A8-D8B1-91D1-3FEC-943552456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B79FF-974E-DA94-5F4E-79F25B483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3823F-58B5-9230-FE61-F073608EB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00ABA-CD57-CE39-1118-E325D7290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31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A6617-30F1-8142-8E08-2B4B9A453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DB5AB-159D-2CC6-0ED1-39DB795B6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80C8A-94D4-1BD5-72B4-2E5682EDC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C7ECF-A63E-3E8C-85FA-D2A404D5F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AB3A5-5F4F-34E4-16B3-FCF71E492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68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27CE8-E24C-965A-AD9F-6D7DA1BA0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FC7CA-6F68-D06A-C5C2-C61D454A43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D0519-CA54-4297-2DC2-FC342CF89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73211-6B84-B226-73F0-C78D013C0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CA5D6-EA57-6DB5-8984-7F9532978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86D81-E66D-F608-4685-B317B91F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24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F98DA-BA97-E4D5-E704-B85CAA60D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2CCC0-4653-E4B7-AC23-2D438BD62C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B274A0-F271-5AA0-2911-FEFD1755F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73D4E3-298D-8C1D-51C5-EFC5D59CB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7DAD3-9863-4EBC-4506-10AA1DF739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27B4CB-3548-EA82-3692-3318EA1E1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592B0F-6026-6FFF-5305-B066CC5C9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01AAFF-716E-159D-2764-F414E4C47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244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A78D1-46DE-CACA-156F-1707B1365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88DA03-90F7-CE1D-879D-30A072BC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4F47D8-345D-93A5-86A2-5A11353CA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934D6-FBDC-5D75-FD66-D93B47B1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506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C22703-06CF-9A2A-CD86-2F5B2B99B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A752B2-7C82-48D9-686D-060A8525E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D812-82B7-52E2-A651-28D334FB6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15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60588-80F2-B388-04C8-D0C2FCA74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38599-C0F9-938B-7887-63249D37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2D085-32F3-EE1B-911C-68571B034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29436-F05A-B6D8-68A2-A3D395EC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7EAED-59C1-494D-D450-621D93E1D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BE411-2A9D-94D6-3CC7-BFCEC57F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38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7D5A7-B32D-C548-755A-9433F5E30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554129-36FE-6FEF-E223-0769F0945F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8C9BD1-5A9A-219A-3959-1286B307C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5192B7-9B06-9BBE-31F7-BBB3ABD2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347CE-ACF6-327F-2CAA-C7CC647A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80240-3E64-A915-3B4C-16B081D82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311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7DDB96-E476-9C7A-AC39-5D8255ED5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8F761-5C23-DC1B-E059-D401C798D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4C281-F872-96EF-F88B-53CFD79F7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E0A06-F57C-5D3B-38FB-7B4BAA50D8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11CC1-D335-6A92-39D8-8B9F5D5E6F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2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A6E6C-FB7E-853D-A3DD-16C6BB1A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751" y="1939925"/>
            <a:ext cx="6796086" cy="625901"/>
          </a:xfrm>
        </p:spPr>
        <p:txBody>
          <a:bodyPr>
            <a:normAutofit/>
          </a:bodyPr>
          <a:lstStyle/>
          <a:p>
            <a:pPr algn="r" rtl="1">
              <a:lnSpc>
                <a:spcPct val="100000"/>
              </a:lnSpc>
            </a:pPr>
            <a:r>
              <a:rPr lang="fa-IR" sz="32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قابلیت های ممکن در یک سامانه </a:t>
            </a:r>
            <a:r>
              <a:rPr lang="en-US" sz="32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GIS</a:t>
            </a:r>
            <a:r>
              <a:rPr lang="fa-IR" sz="32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</a:t>
            </a:r>
            <a:endParaRPr lang="en-US" dirty="0">
              <a:solidFill>
                <a:srgbClr val="143350"/>
              </a:solidFill>
              <a:latin typeface="IRANYekan ExtraBlack" panose="020B0506030804020204" pitchFamily="34" charset="-78"/>
              <a:cs typeface="IRANYekan ExtraBlack" panose="020B0506030804020204" pitchFamily="34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8F5A1A-BAA6-A4E9-58EA-383639BC2210}"/>
              </a:ext>
            </a:extLst>
          </p:cNvPr>
          <p:cNvSpPr txBox="1"/>
          <p:nvPr/>
        </p:nvSpPr>
        <p:spPr>
          <a:xfrm>
            <a:off x="4405312" y="2565826"/>
            <a:ext cx="72485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4800" dirty="0">
                <a:solidFill>
                  <a:srgbClr val="143350"/>
                </a:solidFill>
                <a:latin typeface="IRANYekan ExtraBlack" panose="020B0506030804020204" pitchFamily="34" charset="-78"/>
                <a:cs typeface="IRANYekan ExtraBlack" panose="020B0506030804020204" pitchFamily="34" charset="-78"/>
              </a:rPr>
              <a:t>شرکت معماری</a:t>
            </a:r>
          </a:p>
          <a:p>
            <a:pPr algn="r" rtl="1"/>
            <a:r>
              <a:rPr lang="fa-IR" sz="11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(</a:t>
            </a: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احمدرضا قلی زاده</a:t>
            </a:r>
            <a:r>
              <a:rPr lang="fa-IR" sz="11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)</a:t>
            </a:r>
            <a:endParaRPr lang="en-US" sz="1600" dirty="0"/>
          </a:p>
        </p:txBody>
      </p:sp>
      <p:pic>
        <p:nvPicPr>
          <p:cNvPr id="1026" name="Picture 2" descr="Architectural icon - Wikipedia">
            <a:extLst>
              <a:ext uri="{FF2B5EF4-FFF2-40B4-BE49-F238E27FC236}">
                <a16:creationId xmlns:a16="http://schemas.microsoft.com/office/drawing/2014/main" id="{83CD24AE-184E-448C-B0DA-E6BC2723F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375900" cy="6858000"/>
          </a:xfrm>
          <a:prstGeom prst="rtTriangl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27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8972B38-5921-FC81-9B16-B2B4B251D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49" y="1344482"/>
            <a:ext cx="5267325" cy="26476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581B01-F713-BA38-409B-DA67DE13A4B0}"/>
              </a:ext>
            </a:extLst>
          </p:cNvPr>
          <p:cNvSpPr txBox="1"/>
          <p:nvPr/>
        </p:nvSpPr>
        <p:spPr>
          <a:xfrm>
            <a:off x="5838824" y="9751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fa-IR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نقشه تعاملی پروژه ها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F25C84-CD68-E0C8-1126-CE366C117CB8}"/>
              </a:ext>
            </a:extLst>
          </p:cNvPr>
          <p:cNvSpPr txBox="1"/>
          <p:nvPr/>
        </p:nvSpPr>
        <p:spPr>
          <a:xfrm>
            <a:off x="0" y="975150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نمایش سه بعدی پروژه ها روی نقشه</a:t>
            </a:r>
            <a:endParaRPr lang="en-US" sz="1600" dirty="0"/>
          </a:p>
        </p:txBody>
      </p:sp>
      <p:pic>
        <p:nvPicPr>
          <p:cNvPr id="10" name="Picture 2" descr="GIS Visualization and Storytelling In 3D">
            <a:extLst>
              <a:ext uri="{FF2B5EF4-FFF2-40B4-BE49-F238E27FC236}">
                <a16:creationId xmlns:a16="http://schemas.microsoft.com/office/drawing/2014/main" id="{F451698C-ADFC-98E9-C578-4CE318A62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7" y="1505783"/>
            <a:ext cx="4657725" cy="2542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3D73929-C541-4A04-B464-65BA5171463B}"/>
              </a:ext>
            </a:extLst>
          </p:cNvPr>
          <p:cNvSpPr txBox="1"/>
          <p:nvPr/>
        </p:nvSpPr>
        <p:spPr>
          <a:xfrm>
            <a:off x="5905499" y="4446523"/>
            <a:ext cx="6029325" cy="1900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ترکیب نقشه و گالری عکس ها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ترکیب </a:t>
            </a:r>
            <a:r>
              <a:rPr lang="en-US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Social-media</a:t>
            </a: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و </a:t>
            </a:r>
            <a:r>
              <a:rPr lang="en-US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Review</a:t>
            </a: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ها و نقشه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بروز رسانی </a:t>
            </a:r>
            <a:r>
              <a:rPr lang="en-US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Real-time</a:t>
            </a: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پروژه ها</a:t>
            </a:r>
          </a:p>
          <a:p>
            <a:pPr algn="r" rtl="1">
              <a:lnSpc>
                <a:spcPct val="150000"/>
              </a:lnSpc>
            </a:pPr>
            <a:endParaRPr lang="fa-IR" sz="1600" dirty="0">
              <a:solidFill>
                <a:srgbClr val="143350"/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44268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43</Words>
  <Application>Microsoft Office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IRANSans</vt:lpstr>
      <vt:lpstr>IRANYekan ExtraBlack</vt:lpstr>
      <vt:lpstr>Office Theme</vt:lpstr>
      <vt:lpstr>قابلیت های ممکن در یک سامانه GIS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قابلیت های ممکن در یک سامانه GIS </dc:title>
  <dc:creator>AhMaDrEzA .Gholizade</dc:creator>
  <cp:lastModifiedBy>AhMaDrEzA .Gholizade</cp:lastModifiedBy>
  <cp:revision>2</cp:revision>
  <dcterms:created xsi:type="dcterms:W3CDTF">2024-02-26T11:10:50Z</dcterms:created>
  <dcterms:modified xsi:type="dcterms:W3CDTF">2024-02-26T11:32:59Z</dcterms:modified>
</cp:coreProperties>
</file>

<file path=docProps/thumbnail.jpeg>
</file>